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ED36A-EB5F-4AED-B886-33C8D003B7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AD666-FE21-489E-828A-7B3801F97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124C8-EEFC-40DD-9B2C-4F5B4E504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E761B-A509-4DF4-BAA6-D07337448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09DDA-4FE2-4DB8-97DA-940D3FD5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10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D12AD-FBED-41BB-9A50-B904AA75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5B6A0-F001-4BBC-819A-47B970EFF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3B222-EF29-47DA-A914-454F825E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E8C48-07B9-4491-B228-295A0D1A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13518-2086-46C3-A45C-A3B7CF23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3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019E74-1B67-437B-B46E-BF1756E4E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471F5-CE36-46DF-93B8-B58E3BF25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8A033-B498-426D-AC51-F6582EB4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10A59-E981-485B-9823-AF966A859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DE033-465F-4572-84D9-110FDEACE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3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E73CA-7BF7-471B-A662-74BDF393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5619C-09B7-4383-9481-437E8A16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F589B-4686-4F8E-ABC6-E0AC42631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E1170-94C1-48B5-809D-48614284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95B94-28A7-4EA0-8E22-F51136166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41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561B6-BC6A-427B-8810-0D229E4D8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B8355-1B21-44EB-BE40-96388A898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67F18-223E-4965-9834-0C8902649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8CB21-760D-4FF2-9E0F-7D3845AFF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CE54E-4198-40D8-8DB4-3DB9FE1EB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4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BCA3D-118C-4F49-9FAE-F209CA27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45BC5-65AC-4594-8CB6-CAB6ADB8E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F60F46-BA11-483D-A891-7C2AF028E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20FE5-D5A8-4212-85FC-38884F8E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B2170-220D-4858-9379-B41159D63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60307-CDAE-4BF4-9636-79B7E33B2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37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85A31-69C1-4CFB-ACDC-35A4E8712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BE1BB-80FC-4B31-92A9-7BCF2991D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96DB1-5E1E-45F5-8256-57D074393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25BBD0-1867-4C73-8FA0-18D862756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8C4FD5-9AF3-4FE0-887C-ACABC89579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0170E-8A22-47A3-BDD9-B98F334FD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74E0A-6101-4C7F-89C6-DD95547BF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B9BD6-2670-440C-866D-56550CA4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C6E4-B673-46C3-9BAD-6C57AF085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B77F8-35EF-4325-897A-C679802BF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B3923E-2FD1-4FFA-AE5C-F36E0BEEC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505E54-FF4B-4AB8-9239-95558246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9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B45EC8-8A4D-430C-B6A8-92D3F05F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79CED-0095-4EBB-AFF9-7B9D7253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73130-828E-4817-AE54-71E7941BF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99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A5CED-9483-4DF4-8BBE-D081030E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56897-14B5-4617-A35E-CCC83481C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5C187-323D-4F12-8A18-2F7B5786B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FD163-79CF-4732-BF95-ED1038A77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3CE46-F256-4C40-9695-351DDE162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D63A3-9ECA-45E9-8BFB-670535A1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22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DB1CF-0264-4EA9-A3F8-F60EC8976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2EA24C-04AB-4E8C-873E-BC8E06321C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C983B-1505-4BF0-B63E-6E30E074B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79C78-32A1-496C-9B3B-5EE086A1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9D709-F84C-4FB3-9577-0918B4B33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FCAD0-A046-4571-A24F-68D365F8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52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307CA9-1865-4D42-AB5C-0673F4003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F0153-6422-446B-BFEB-3F3205E97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FDB90-4D27-4B46-894D-C6DF913F4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33E46-96C7-414C-A49A-63AD22CD3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663AD-AB6F-4577-B330-BB7896085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1094" y="750667"/>
            <a:ext cx="5602705" cy="51973"/>
          </a:xfrm>
        </p:spPr>
        <p:txBody>
          <a:bodyPr anchor="b">
            <a:noAutofit/>
          </a:bodyPr>
          <a:lstStyle/>
          <a:p>
            <a:pPr algn="l"/>
            <a:r>
              <a:rPr lang="en-GB" sz="3600" b="1" u="sng"/>
              <a:t>Digi2Market Project 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4734559" y="802639"/>
            <a:ext cx="7284719" cy="5764236"/>
          </a:xfrm>
        </p:spPr>
        <p:txBody>
          <a:bodyPr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Priority Axis 2 : Entrepreneurship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S.O. 2.2 Greater Market Reach beyond local markets for SMEs in Remote and Sparsely populated areas.</a:t>
            </a: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Char char="•"/>
            </a:pPr>
            <a:endParaRPr lang="en-GB" dirty="0">
              <a:cs typeface="Calibri"/>
            </a:endParaRP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Char char="•"/>
            </a:pPr>
            <a:endParaRPr lang="en-GB" dirty="0">
              <a:cs typeface="Calibri"/>
            </a:endParaRP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F26E2A2E-B0BD-4E0B-A40D-969FDEA03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15" y="680381"/>
            <a:ext cx="3450336" cy="258775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264" y="4644380"/>
            <a:ext cx="4045639" cy="4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56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1094" y="750667"/>
            <a:ext cx="5602705" cy="51973"/>
          </a:xfrm>
        </p:spPr>
        <p:txBody>
          <a:bodyPr anchor="b">
            <a:noAutofit/>
          </a:bodyPr>
          <a:lstStyle/>
          <a:p>
            <a:pPr algn="l"/>
            <a:r>
              <a:rPr lang="en-GB" sz="3600" b="1" u="sng" dirty="0"/>
              <a:t>Project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4734559" y="802639"/>
            <a:ext cx="7284719" cy="5764236"/>
          </a:xfrm>
        </p:spPr>
        <p:txBody>
          <a:bodyPr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r>
              <a:rPr lang="en-GB" dirty="0"/>
              <a:t>Option 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Storytelling and Marketing</a:t>
            </a:r>
          </a:p>
          <a:p>
            <a:pPr algn="l"/>
            <a:r>
              <a:rPr lang="en-GB" dirty="0">
                <a:cs typeface="Calibri"/>
              </a:rPr>
              <a:t> We’re looking for partners or complementary projects that are working with SMEs or Storytelling. We hope to develop storytelling as a tool for SMEs to support marketing activities.</a:t>
            </a:r>
          </a:p>
          <a:p>
            <a:pPr algn="l"/>
            <a:endParaRPr lang="en-GB" dirty="0">
              <a:cs typeface="Calibri"/>
            </a:endParaRPr>
          </a:p>
          <a:p>
            <a:pPr algn="l"/>
            <a:r>
              <a:rPr lang="en-GB" dirty="0">
                <a:cs typeface="Calibri"/>
              </a:rPr>
              <a:t>Option B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Green Business Models for SMEs Adoption</a:t>
            </a:r>
          </a:p>
          <a:p>
            <a:pPr algn="l"/>
            <a:r>
              <a:rPr lang="en-GB" dirty="0">
                <a:cs typeface="Calibri"/>
              </a:rPr>
              <a:t>We’ve also developed a Green Business Model Framework and we’ve some interest in the further development of this framework to make it easier for SMEs to engage with Green activities within the SME.</a:t>
            </a:r>
          </a:p>
          <a:p>
            <a:pPr marL="342900" indent="-342900" algn="l">
              <a:buChar char="•"/>
            </a:pPr>
            <a:endParaRPr lang="en-GB" dirty="0">
              <a:cs typeface="Calibri"/>
            </a:endParaRP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Char char="•"/>
            </a:pPr>
            <a:endParaRPr lang="en-GB" dirty="0">
              <a:cs typeface="Calibri"/>
            </a:endParaRP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F26E2A2E-B0BD-4E0B-A40D-969FDEA03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15" y="680381"/>
            <a:ext cx="3450336" cy="258775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264" y="4644380"/>
            <a:ext cx="4045639" cy="4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7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1094" y="750667"/>
            <a:ext cx="5602705" cy="51973"/>
          </a:xfrm>
        </p:spPr>
        <p:txBody>
          <a:bodyPr anchor="b">
            <a:noAutofit/>
          </a:bodyPr>
          <a:lstStyle/>
          <a:p>
            <a:pPr algn="l"/>
            <a:r>
              <a:rPr lang="en-GB" sz="3600" b="1" u="sng" dirty="0"/>
              <a:t>Contact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4734559" y="802639"/>
            <a:ext cx="7284719" cy="5764236"/>
          </a:xfrm>
        </p:spPr>
        <p:txBody>
          <a:bodyPr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Char char="•"/>
            </a:pPr>
            <a:r>
              <a:rPr lang="en-GB" dirty="0">
                <a:cs typeface="Calibri"/>
              </a:rPr>
              <a:t>socoisdealbha@udaras.ie</a:t>
            </a:r>
          </a:p>
          <a:p>
            <a:pPr algn="l"/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cs typeface="Calibri"/>
            </a:endParaRPr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F26E2A2E-B0BD-4E0B-A40D-969FDEA03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15" y="680381"/>
            <a:ext cx="3450336" cy="258775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264" y="4644380"/>
            <a:ext cx="4045639" cy="4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6306F6BDD8B84087F190F0A5FFCA9C" ma:contentTypeVersion="13" ma:contentTypeDescription="Create a new document." ma:contentTypeScope="" ma:versionID="0d8d1f3d62766802b7c3ef018eaaf078">
  <xsd:schema xmlns:xsd="http://www.w3.org/2001/XMLSchema" xmlns:xs="http://www.w3.org/2001/XMLSchema" xmlns:p="http://schemas.microsoft.com/office/2006/metadata/properties" xmlns:ns3="375b703b-f6d6-426c-8d32-ad77d78cafe9" xmlns:ns4="58ef825a-6450-4e16-98a5-06082632601a" targetNamespace="http://schemas.microsoft.com/office/2006/metadata/properties" ma:root="true" ma:fieldsID="2e2eac0902588d49d8fbf231331cc2f3" ns3:_="" ns4:_="">
    <xsd:import namespace="375b703b-f6d6-426c-8d32-ad77d78cafe9"/>
    <xsd:import namespace="58ef825a-6450-4e16-98a5-0608263260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5b703b-f6d6-426c-8d32-ad77d78caf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ef825a-6450-4e16-98a5-060826326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F7758D-9A73-43BF-87B0-3EC847971D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3722C3-C1A0-4AD8-8F5F-4979CDC8CEBF}">
  <ds:schemaRefs>
    <ds:schemaRef ds:uri="375b703b-f6d6-426c-8d32-ad77d78cafe9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8ef825a-6450-4e16-98a5-06082632601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F542E48-7780-4F75-A28F-7DC72F1B84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5b703b-f6d6-426c-8d32-ad77d78cafe9"/>
    <ds:schemaRef ds:uri="58ef825a-6450-4e16-98a5-0608263260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113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Digi2Market Project </vt:lpstr>
      <vt:lpstr>Project Title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Tooklit for SMEs</dc:title>
  <dc:creator>Colm Ó Fearraigh</dc:creator>
  <cp:lastModifiedBy>Seán</cp:lastModifiedBy>
  <cp:revision>7</cp:revision>
  <dcterms:created xsi:type="dcterms:W3CDTF">2021-01-25T15:37:24Z</dcterms:created>
  <dcterms:modified xsi:type="dcterms:W3CDTF">2021-01-26T10:26:03Z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0x010100616306F6BDD8B84087F190F0A5FFCA9C</vt:lpwstr>
  </property>
</Properties>
</file>